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406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8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8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79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707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54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4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887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3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32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397A2-A01A-4BD6-9B76-16BA5CF45369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4AE88-AF0C-4544-9BF7-97DB46BD3A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91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lsby_b\Desktop\FOV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" y="1268760"/>
            <a:ext cx="9144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kilsby_b\Desktop\nearfield depth radiu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503"/>
            <a:ext cx="91535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1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lsby_b\Desktop\reading ergonomic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24951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8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kilsby_b\Desktop\reading angl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3447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8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ilsby_b\Desktop\content zon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890667"/>
            <a:ext cx="9153526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2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ilsby_b\Desktop\content zones 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53526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72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ilsby_b\Desktop\scienc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8" y="908720"/>
            <a:ext cx="915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5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kilsby_b\Desktop\main work are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" y="908720"/>
            <a:ext cx="9124951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55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kilsby_b\Desktop\touch interface zon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717453"/>
            <a:ext cx="915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4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kilsby_b\Desktop\button zon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" y="836711"/>
            <a:ext cx="9144000" cy="498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16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kilsby_b\Desktop\storyboard traditional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4001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0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ilsby_b\Desktop\Cover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6" y="764704"/>
            <a:ext cx="91821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1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kilsby_b\Desktop\co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908720"/>
            <a:ext cx="9134476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5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kilsby_b\Desktop\grri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16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kilsby_b\Desktop\grrid spher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53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25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kilsby_b\Desktop\grrid spheres_final comp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" y="896144"/>
            <a:ext cx="9153526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3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kilsby_b\Desktop\comp plate zon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052736"/>
            <a:ext cx="91630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0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ilsby_b\Desktop\Comfort zones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1052736"/>
            <a:ext cx="91630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3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ilsby_b\Desktop\Sideways rotation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24951" cy="513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0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ilsby_b\Desktop\updown_rotation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53526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5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ilsby_b\Desktop\sideways_rotation_FOV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50"/>
            <a:ext cx="9163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9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ilsby_b\Desktop\Samsung Ocullar 3D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78" y="764704"/>
            <a:ext cx="9191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7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kilsby_b\Desktop\Depth perception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980728"/>
            <a:ext cx="915352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3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ilsby_b\Desktop\Depth radius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43" y="980727"/>
            <a:ext cx="92106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Rheinmetall Defence Electronics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Kilsby, Ben</dc:creator>
  <cp:lastModifiedBy>Kilsby, Ben</cp:lastModifiedBy>
  <cp:revision>4</cp:revision>
  <dcterms:created xsi:type="dcterms:W3CDTF">2017-05-18T04:52:16Z</dcterms:created>
  <dcterms:modified xsi:type="dcterms:W3CDTF">2017-05-18T05:56:47Z</dcterms:modified>
</cp:coreProperties>
</file>